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8" r:id="rId4"/>
    <p:sldId id="271" r:id="rId5"/>
    <p:sldId id="274" r:id="rId6"/>
    <p:sldId id="275" r:id="rId7"/>
    <p:sldId id="256" r:id="rId8"/>
    <p:sldId id="257" r:id="rId9"/>
    <p:sldId id="259" r:id="rId10"/>
    <p:sldId id="260" r:id="rId11"/>
    <p:sldId id="261" r:id="rId12"/>
    <p:sldId id="262" r:id="rId13"/>
    <p:sldId id="265" r:id="rId14"/>
    <p:sldId id="263" r:id="rId15"/>
    <p:sldId id="264" r:id="rId16"/>
    <p:sldId id="273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6" d="100"/>
          <a:sy n="106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9979-5AC9-4AE5-950A-B5CEDC5B29A4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BD41-6039-4232-9B47-55C9C7D169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D25B-8C0C-4844-A3F8-26EB6C736F54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261F-DC5A-4387-84D3-9556DF53A7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8F56-607B-431B-8DA9-07CEEEA56477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2BD0-9F75-472A-9D92-2EA398D903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EFC7-0F1F-4CCF-A51A-CA8B8CE2DBDC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CC3F-35FA-4535-AD80-E034946F39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AC29-902C-462A-9101-DD12C6313A72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034E-4F4A-4724-8661-B2137137B8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56CC-FF5C-4EC3-AAA5-966E14BDC0E8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9F1A-80BA-46A7-9F2F-4E02275765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E072-6244-4907-94AE-44880B134438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42F8-4A25-425F-A885-53CA86C482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13CC-10B7-4485-BBC8-89CEB9FCA881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3FF8-E24F-4162-93EC-5DCC34FB66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8CF0-436C-4C4A-A099-0D8157C74250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D2E1-E337-4C3B-B6DC-39572745A8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5FD9-BA72-4217-B0A4-827656F5893F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FFC2-1BE8-4CCB-A293-EE333F67A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A237-A4E4-4AED-9733-5F0CD10B98C7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15A8-B34A-4D2D-A34A-D11328BC54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F3838-606F-4C10-B464-4F4A649FC6DC}" type="datetimeFigureOut">
              <a:rPr lang="pt-BR"/>
              <a:pPr>
                <a:defRPr/>
              </a:pPr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7E9537-C8B2-4F9A-B88B-B72EFD46D0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na%20Paula\Downloads\02%20E%20preciso%20saber%20viver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899592" y="4797152"/>
            <a:ext cx="7772400" cy="1470025"/>
          </a:xfrm>
        </p:spPr>
        <p:txBody>
          <a:bodyPr/>
          <a:lstStyle/>
          <a:p>
            <a:r>
              <a:rPr lang="pt-BR" sz="3600" b="1" dirty="0">
                <a:solidFill>
                  <a:srgbClr val="008000"/>
                </a:solidFill>
              </a:rPr>
              <a:t>I Seminário de Iniciação Científica –PIBIC do Convênio N°06.01/2021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Premiação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das Pesquisas </a:t>
            </a:r>
            <a:r>
              <a:rPr lang="pt-BR" sz="3600" b="1" dirty="0" smtClean="0">
                <a:solidFill>
                  <a:srgbClr val="008000"/>
                </a:solidFill>
              </a:rPr>
              <a:t>PIBIC/FAPEMIG 2021/2022 e de Iniciação científica sem fomento institucional 2022 </a:t>
            </a:r>
            <a:br>
              <a:rPr lang="pt-BR" sz="3600" b="1" dirty="0" smtClean="0">
                <a:solidFill>
                  <a:srgbClr val="008000"/>
                </a:solidFill>
              </a:rPr>
            </a:br>
            <a:r>
              <a:rPr lang="pt-BR" sz="3600" b="1" dirty="0" smtClean="0">
                <a:solidFill>
                  <a:srgbClr val="008000"/>
                </a:solidFill>
              </a:rPr>
              <a:t/>
            </a:r>
            <a:br>
              <a:rPr lang="pt-BR" sz="3600" b="1" dirty="0" smtClean="0">
                <a:solidFill>
                  <a:srgbClr val="008000"/>
                </a:solidFill>
              </a:rPr>
            </a:br>
            <a:endParaRPr lang="pt-BR" sz="3600" dirty="0" smtClean="0"/>
          </a:p>
        </p:txBody>
      </p:sp>
      <p:pic>
        <p:nvPicPr>
          <p:cNvPr id="1026" name="Picture 2" descr="C:\Users\Particular\Desktop\NEPE\logo NEPI 2017 F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1683290" cy="1582852"/>
          </a:xfrm>
          <a:prstGeom prst="rect">
            <a:avLst/>
          </a:prstGeom>
          <a:noFill/>
        </p:spPr>
      </p:pic>
      <p:pic>
        <p:nvPicPr>
          <p:cNvPr id="4" name="Imagem 3" descr="Imagem para o folder (3).jpg"/>
          <p:cNvPicPr/>
          <p:nvPr/>
        </p:nvPicPr>
        <p:blipFill rotWithShape="1">
          <a:blip r:embed="rId3" cstate="print"/>
          <a:srcRect t="33888" r="43437" b="44178"/>
          <a:stretch/>
        </p:blipFill>
        <p:spPr>
          <a:xfrm>
            <a:off x="6084168" y="943454"/>
            <a:ext cx="2887588" cy="2413538"/>
          </a:xfrm>
          <a:prstGeom prst="rect">
            <a:avLst/>
          </a:prstGeom>
        </p:spPr>
      </p:pic>
      <p:pic>
        <p:nvPicPr>
          <p:cNvPr id="5" name="Imagem 4" descr="C:\Users\Odinea\Downloads\LOGO-FWB-OFICI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304256" cy="2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6136" y="692696"/>
            <a:ext cx="3096344" cy="5949280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 continuou a olhar a borboleta, pois ele esperava que, a qualquer momento, as asas crescessem e expandissem para suportar o corpo, que iria contrair-se com o tempo. Nenhuma das duas coisas aconteceu.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484784"/>
            <a:ext cx="5400600" cy="266429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Aliás, a borboleta passou o resto da sua vida engatinhando com o corpo inchado e as asas enrugadas. Ela nunca conseguiu voar.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2132856"/>
            <a:ext cx="5256584" cy="4725144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que o homem tinha feito, com a melhor das intenções e que ele não pode compreender, foi que o casulo restrito, a luta e o sufoco requerido para sair pela pequena abertura do casulo eram as formas que a natureza tinha feito para forçar o fluido do corpo da borboleta a passar para as asas.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8104" y="3501008"/>
            <a:ext cx="3456384" cy="302433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Sendo assim, ela estaria pronta para voar assim que ela tivesse se libertado do casulo.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3275856" cy="6525344"/>
          </a:xfrm>
        </p:spPr>
        <p:txBody>
          <a:bodyPr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Às vezes as lutas são necessárias na nossa vida. Se Deus nos permitisse passar pela vida sem nenhum obstáculo, nós seríamos "deficientes". Não seríamos fortes o suficiente e nunca poderíamos "voar".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4624"/>
            <a:ext cx="8640960" cy="1800200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 tudo isso, lembre-se: Tenha um ótimo dia, uma ótima vida e algumas lutas. Depois "voe"! É necessário. É assim que as coisas precisam ser para que a elas sempre seja dado o exato valor!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I Seminário </a:t>
            </a:r>
            <a:r>
              <a:rPr lang="pt-BR" sz="3200" b="1" dirty="0" smtClean="0"/>
              <a:t>de Iniciação Científica e Tecnológica </a:t>
            </a:r>
            <a:r>
              <a:rPr lang="pt-BR" sz="3200" b="1" dirty="0" smtClean="0"/>
              <a:t>da FWB no Convênio </a:t>
            </a:r>
            <a:r>
              <a:rPr lang="pt-BR" sz="3200" b="1" dirty="0"/>
              <a:t>N</a:t>
            </a:r>
            <a:r>
              <a:rPr lang="pt-BR" sz="3200" b="1" dirty="0" smtClean="0"/>
              <a:t> °6.01/2021 - FAPEMIG </a:t>
            </a:r>
            <a:endParaRPr lang="pt-BR" sz="3200" b="1" dirty="0" smtClean="0"/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Venha ser um bolsista PIBIC / FAPEMIG !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Visibilize sua pesquisa em seu LATTES! A enfermagem precisa de pesquisadores como você!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Confie no seu potencial para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Pesquisa!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		Esperamos você no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 próximo Seminário em 2023!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			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Obrigada!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t-B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t-BR" sz="2800" dirty="0" smtClean="0">
              <a:solidFill>
                <a:schemeClr val="bg1"/>
              </a:solidFill>
            </a:endParaRPr>
          </a:p>
        </p:txBody>
      </p:sp>
      <p:pic>
        <p:nvPicPr>
          <p:cNvPr id="1126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46" y="5157192"/>
            <a:ext cx="180923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Imagem para o folder (3).jpg"/>
          <p:cNvPicPr/>
          <p:nvPr/>
        </p:nvPicPr>
        <p:blipFill rotWithShape="1">
          <a:blip r:embed="rId3" cstate="print"/>
          <a:srcRect t="33888" r="43437" b="44178"/>
          <a:stretch/>
        </p:blipFill>
        <p:spPr>
          <a:xfrm>
            <a:off x="6832476" y="2977356"/>
            <a:ext cx="2095500" cy="19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-684584" y="405574"/>
            <a:ext cx="8642350" cy="1079500"/>
          </a:xfrm>
        </p:spPr>
        <p:txBody>
          <a:bodyPr/>
          <a:lstStyle/>
          <a:p>
            <a:r>
              <a:rPr lang="pt-BR" b="1" dirty="0">
                <a:solidFill>
                  <a:srgbClr val="008000"/>
                </a:solidFill>
              </a:rPr>
              <a:t>3</a:t>
            </a:r>
            <a:r>
              <a:rPr lang="pt-BR" b="1" dirty="0" smtClean="0">
                <a:solidFill>
                  <a:srgbClr val="008000"/>
                </a:solidFill>
              </a:rPr>
              <a:t>º LUGAR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411513" y="1746583"/>
            <a:ext cx="5561605" cy="5075964"/>
          </a:xfrm>
        </p:spPr>
        <p:txBody>
          <a:bodyPr/>
          <a:lstStyle/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PESQUISA: </a:t>
            </a:r>
            <a:r>
              <a:rPr lang="pt-BR" sz="2400" b="1" dirty="0" smtClean="0"/>
              <a:t>EVIDÊNCIAS CIENTÍFICAS ACERCA DAS TERMINOLOGIAS PADRONIZADAS NA CONSULTA DE ENFERMAGEM  EM CUIDADO AVANÇADO</a:t>
            </a:r>
            <a:endParaRPr lang="pt-BR" sz="2400" b="1" dirty="0" smtClean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 smtClean="0"/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BOLSISTA:  </a:t>
            </a:r>
            <a:r>
              <a:rPr lang="pt-BR" sz="2400" b="1" dirty="0" smtClean="0"/>
              <a:t>Letícia Waldomiro Nogueira</a:t>
            </a: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ORIENTADORA: </a:t>
            </a:r>
            <a:r>
              <a:rPr lang="pt-BR" sz="2400" b="1" dirty="0" smtClean="0"/>
              <a:t>Profa. Dra. Cristiane </a:t>
            </a:r>
            <a:r>
              <a:rPr lang="pt-BR" sz="2400" b="1" dirty="0" err="1" smtClean="0"/>
              <a:t>Giffoni</a:t>
            </a:r>
            <a:r>
              <a:rPr lang="pt-BR" sz="2400" b="1" dirty="0" smtClean="0"/>
              <a:t> Braga</a:t>
            </a: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 smtClean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COORIENTADORA: </a:t>
            </a:r>
            <a:r>
              <a:rPr lang="pt-BR" sz="2400" b="1" dirty="0" smtClean="0"/>
              <a:t>Profa. Me. Ana Caroline da Costa</a:t>
            </a:r>
          </a:p>
        </p:txBody>
      </p:sp>
      <p:pic>
        <p:nvPicPr>
          <p:cNvPr id="3074" name="Picture 2" descr="C:\Users\Particular\Desktop\NEPE\logo NEPI 2017 F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5392" y="451657"/>
            <a:ext cx="1419961" cy="1335236"/>
          </a:xfrm>
          <a:prstGeom prst="rect">
            <a:avLst/>
          </a:prstGeom>
          <a:noFill/>
        </p:spPr>
      </p:pic>
      <p:sp>
        <p:nvSpPr>
          <p:cNvPr id="2" name="AutoShape 2" descr="https://webmail.eewb.br/service/home/~/?auth=co&amp;loc=pt_BR&amp;id=11645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96" y="2053864"/>
            <a:ext cx="2168168" cy="3324525"/>
          </a:xfrm>
          <a:prstGeom prst="rect">
            <a:avLst/>
          </a:prstGeom>
        </p:spPr>
      </p:pic>
      <p:pic>
        <p:nvPicPr>
          <p:cNvPr id="8" name="Imagem 7" descr="Imagem para o folder (3).jpg"/>
          <p:cNvPicPr/>
          <p:nvPr/>
        </p:nvPicPr>
        <p:blipFill rotWithShape="1">
          <a:blip r:embed="rId4" cstate="print"/>
          <a:srcRect t="33888" r="43437" b="44178"/>
          <a:stretch/>
        </p:blipFill>
        <p:spPr>
          <a:xfrm>
            <a:off x="7158410" y="289198"/>
            <a:ext cx="2095500" cy="1771650"/>
          </a:xfrm>
          <a:prstGeom prst="rect">
            <a:avLst/>
          </a:prstGeom>
        </p:spPr>
      </p:pic>
      <p:pic>
        <p:nvPicPr>
          <p:cNvPr id="10" name="Imagem 9" descr="C:\Users\Odinea\Downloads\LOGO-FWB-OFICI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80"/>
            <a:ext cx="1588976" cy="127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66" y="5193733"/>
            <a:ext cx="1186234" cy="16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-540568" y="312470"/>
            <a:ext cx="8642350" cy="1079500"/>
          </a:xfrm>
        </p:spPr>
        <p:txBody>
          <a:bodyPr/>
          <a:lstStyle/>
          <a:p>
            <a:r>
              <a:rPr lang="pt-BR" b="1" dirty="0">
                <a:solidFill>
                  <a:srgbClr val="008000"/>
                </a:solidFill>
              </a:rPr>
              <a:t>2</a:t>
            </a:r>
            <a:r>
              <a:rPr lang="pt-BR" b="1" dirty="0" smtClean="0">
                <a:solidFill>
                  <a:srgbClr val="008000"/>
                </a:solidFill>
              </a:rPr>
              <a:t>º LUGAR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675"/>
            <a:ext cx="4475163" cy="4281488"/>
          </a:xfrm>
        </p:spPr>
        <p:txBody>
          <a:bodyPr/>
          <a:lstStyle/>
          <a:p>
            <a:pPr marL="1588" indent="-1588" algn="just">
              <a:spcBef>
                <a:spcPct val="0"/>
              </a:spcBef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PESQUISA: </a:t>
            </a:r>
            <a:r>
              <a:rPr lang="pt-BR" sz="2400" b="1" dirty="0" smtClean="0"/>
              <a:t>A</a:t>
            </a:r>
            <a:r>
              <a:rPr lang="pt-BR" sz="2400" b="1" dirty="0" smtClean="0"/>
              <a:t>ÇÕES DE PRÁTICA AVANÇADA DE ENFERMAGEM: </a:t>
            </a:r>
            <a:r>
              <a:rPr lang="pt-BR" sz="2400" b="1" dirty="0" smtClean="0"/>
              <a:t>revisão de escopo</a:t>
            </a:r>
            <a:endParaRPr lang="pt-BR" sz="2400" b="1" dirty="0" smtClean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BOLSISTA: </a:t>
            </a:r>
            <a:r>
              <a:rPr lang="pt-BR" sz="2400" b="1" dirty="0" smtClean="0"/>
              <a:t>Leticia Waldomiro Nogueira</a:t>
            </a: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 smtClean="0"/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ORIENTADORA: </a:t>
            </a:r>
            <a:r>
              <a:rPr lang="pt-BR" sz="2400" b="1" dirty="0" smtClean="0"/>
              <a:t>Profa</a:t>
            </a:r>
            <a:r>
              <a:rPr lang="pt-BR" sz="2400" b="1" dirty="0" smtClean="0"/>
              <a:t>. Dra. Cristiane </a:t>
            </a:r>
            <a:r>
              <a:rPr lang="pt-BR" sz="2400" b="1" dirty="0" err="1" smtClean="0"/>
              <a:t>Giffoni</a:t>
            </a:r>
            <a:r>
              <a:rPr lang="pt-BR" sz="2400" b="1" dirty="0" smtClean="0"/>
              <a:t> Braga</a:t>
            </a: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/>
              <a:t> </a:t>
            </a:r>
          </a:p>
        </p:txBody>
      </p:sp>
      <p:pic>
        <p:nvPicPr>
          <p:cNvPr id="2050" name="Picture 2" descr="C:\Users\Particular\Desktop\NEPE\logo NEPI 2017 F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9731"/>
            <a:ext cx="1342140" cy="1262058"/>
          </a:xfrm>
          <a:prstGeom prst="rect">
            <a:avLst/>
          </a:prstGeom>
          <a:noFill/>
        </p:spPr>
      </p:pic>
      <p:pic>
        <p:nvPicPr>
          <p:cNvPr id="6" name="Imagem 5" descr="Imagem para o folder (3).jpg"/>
          <p:cNvPicPr/>
          <p:nvPr/>
        </p:nvPicPr>
        <p:blipFill rotWithShape="1">
          <a:blip r:embed="rId3" cstate="print"/>
          <a:srcRect t="33888" r="43437" b="44178"/>
          <a:stretch/>
        </p:blipFill>
        <p:spPr>
          <a:xfrm>
            <a:off x="7020271" y="312470"/>
            <a:ext cx="1889114" cy="1768727"/>
          </a:xfrm>
          <a:prstGeom prst="rect">
            <a:avLst/>
          </a:prstGeom>
        </p:spPr>
      </p:pic>
      <p:pic>
        <p:nvPicPr>
          <p:cNvPr id="7" name="Imagem 6" descr="C:\Users\Odinea\Downloads\LOGO-FWB-OFICI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48680"/>
            <a:ext cx="1592151" cy="127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2454269" cy="376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-828600" y="426686"/>
            <a:ext cx="8642350" cy="1079500"/>
          </a:xfrm>
        </p:spPr>
        <p:txBody>
          <a:bodyPr/>
          <a:lstStyle/>
          <a:p>
            <a:r>
              <a:rPr lang="pt-BR" b="1" dirty="0" smtClean="0">
                <a:solidFill>
                  <a:srgbClr val="008000"/>
                </a:solidFill>
              </a:rPr>
              <a:t>1º LUGAR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331117" y="1819208"/>
            <a:ext cx="5753051" cy="4490112"/>
          </a:xfrm>
        </p:spPr>
        <p:txBody>
          <a:bodyPr/>
          <a:lstStyle/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PESQUISA: </a:t>
            </a:r>
            <a:r>
              <a:rPr lang="pt-BR" sz="2400" b="1" dirty="0" smtClean="0"/>
              <a:t>LETRAMENTO EM SAÚDE DOS USUÁRIOS COM DOENÇAS CRÔNICAS E CONTRIBUIÇÕES PARA AS PRÁTICAS AVANÇADAS DE ENFERMAGEM NA ATENÇÃO PRIMÁRIA EM SAÚDE.</a:t>
            </a:r>
            <a:endParaRPr lang="pt-BR" sz="2400" b="1" dirty="0" smtClean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 smtClean="0"/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BOLSISTA: </a:t>
            </a:r>
            <a:r>
              <a:rPr lang="pt-BR" sz="2400" b="1" dirty="0" smtClean="0"/>
              <a:t>Luana </a:t>
            </a:r>
            <a:r>
              <a:rPr lang="pt-BR" sz="2400" b="1" dirty="0" err="1" smtClean="0"/>
              <a:t>Dotta</a:t>
            </a:r>
            <a:r>
              <a:rPr lang="pt-BR" sz="2400" b="1" dirty="0" smtClean="0"/>
              <a:t> Pereira</a:t>
            </a: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 smtClean="0"/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ORIENTADORA: </a:t>
            </a:r>
            <a:r>
              <a:rPr lang="pt-BR" sz="2400" b="1" dirty="0" err="1" smtClean="0"/>
              <a:t>Profa</a:t>
            </a:r>
            <a:r>
              <a:rPr lang="pt-BR" sz="2400" b="1" dirty="0" smtClean="0"/>
              <a:t> Me. Ana Caroline da Costa</a:t>
            </a:r>
          </a:p>
          <a:p>
            <a:pPr marL="1588" indent="-1588" algn="just">
              <a:spcBef>
                <a:spcPct val="0"/>
              </a:spcBef>
              <a:buNone/>
            </a:pPr>
            <a:r>
              <a:rPr lang="pt-BR" sz="2400" b="1" dirty="0">
                <a:solidFill>
                  <a:srgbClr val="000099"/>
                </a:solidFill>
              </a:rPr>
              <a:t>COORIENTADORA: </a:t>
            </a:r>
            <a:r>
              <a:rPr lang="pt-BR" sz="2400" b="1" dirty="0" smtClean="0"/>
              <a:t>Profa. Dra. Cristiane </a:t>
            </a:r>
            <a:r>
              <a:rPr lang="pt-BR" sz="2400" b="1" dirty="0" err="1" smtClean="0"/>
              <a:t>Giffoni</a:t>
            </a:r>
            <a:r>
              <a:rPr lang="pt-BR" sz="2400" b="1" dirty="0" smtClean="0"/>
              <a:t> Braga</a:t>
            </a:r>
          </a:p>
        </p:txBody>
      </p:sp>
      <p:pic>
        <p:nvPicPr>
          <p:cNvPr id="4098" name="Picture 2" descr="C:\Users\Particular\Desktop\NEPE\logo NEPI 2017 F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99748"/>
            <a:ext cx="1206050" cy="1134088"/>
          </a:xfrm>
          <a:prstGeom prst="rect">
            <a:avLst/>
          </a:prstGeom>
          <a:noFill/>
        </p:spPr>
      </p:pic>
      <p:pic>
        <p:nvPicPr>
          <p:cNvPr id="6" name="Imagem 5" descr="Imagem para o folder (3).jpg"/>
          <p:cNvPicPr/>
          <p:nvPr/>
        </p:nvPicPr>
        <p:blipFill rotWithShape="1">
          <a:blip r:embed="rId3" cstate="print"/>
          <a:srcRect t="33888" r="43437" b="44178"/>
          <a:stretch/>
        </p:blipFill>
        <p:spPr>
          <a:xfrm>
            <a:off x="6937739" y="426686"/>
            <a:ext cx="2095500" cy="1771650"/>
          </a:xfrm>
          <a:prstGeom prst="rect">
            <a:avLst/>
          </a:prstGeom>
        </p:spPr>
      </p:pic>
      <p:pic>
        <p:nvPicPr>
          <p:cNvPr id="7" name="Imagem 6" descr="C:\Users\Odinea\Downloads\LOGO-FWB-OFICI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1581807" cy="127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07" y="1973950"/>
            <a:ext cx="2272014" cy="31752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040907"/>
            <a:ext cx="1187624" cy="182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008000"/>
                </a:solidFill>
              </a:rPr>
              <a:t>Premiação das Pesquisas de Iniciação Científica sem fomento</a:t>
            </a:r>
            <a:br>
              <a:rPr lang="pt-BR" b="1" dirty="0" smtClean="0">
                <a:solidFill>
                  <a:srgbClr val="008000"/>
                </a:solidFill>
              </a:rPr>
            </a:br>
            <a:r>
              <a:rPr lang="pt-BR" b="1" dirty="0" smtClean="0">
                <a:solidFill>
                  <a:srgbClr val="008000"/>
                </a:solidFill>
              </a:rPr>
              <a:t>FWB -2022</a:t>
            </a:r>
            <a:endParaRPr lang="pt-BR" dirty="0" smtClean="0"/>
          </a:p>
        </p:txBody>
      </p:sp>
      <p:pic>
        <p:nvPicPr>
          <p:cNvPr id="1026" name="Picture 2" descr="C:\Users\Particular\Desktop\NEPE\logo NEPI 2017 F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51574"/>
            <a:ext cx="1585905" cy="1491278"/>
          </a:xfrm>
          <a:prstGeom prst="rect">
            <a:avLst/>
          </a:prstGeom>
          <a:noFill/>
        </p:spPr>
      </p:pic>
      <p:pic>
        <p:nvPicPr>
          <p:cNvPr id="5" name="Imagem 4" descr="C:\Users\Odinea\Downloads\LOGO-FWB-OFICI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286372" cy="195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6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-828600" y="426686"/>
            <a:ext cx="8642350" cy="1079500"/>
          </a:xfrm>
        </p:spPr>
        <p:txBody>
          <a:bodyPr/>
          <a:lstStyle/>
          <a:p>
            <a:r>
              <a:rPr lang="pt-BR" b="1" dirty="0" smtClean="0">
                <a:solidFill>
                  <a:srgbClr val="008000"/>
                </a:solidFill>
              </a:rPr>
              <a:t>1º LUGAR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27238"/>
            <a:ext cx="5194920" cy="4281487"/>
          </a:xfrm>
        </p:spPr>
        <p:txBody>
          <a:bodyPr/>
          <a:lstStyle/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PESQUISA:</a:t>
            </a:r>
            <a:r>
              <a:rPr lang="pt-BR" sz="2400" b="1" dirty="0" smtClean="0"/>
              <a:t> A RELIGIOSIDADE NO ENFRENTAMENTO AO CÂNCER E O MEDO DA MORTE </a:t>
            </a:r>
            <a:endParaRPr lang="pt-BR" sz="2400" b="1" dirty="0" smtClean="0">
              <a:solidFill>
                <a:srgbClr val="000099"/>
              </a:solidFill>
            </a:endParaRPr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 smtClean="0"/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ORIENTANDAS: </a:t>
            </a:r>
            <a:r>
              <a:rPr lang="pt-BR" sz="2400" b="1" dirty="0" smtClean="0"/>
              <a:t>Flávia Thaís de Aquino e Marcela </a:t>
            </a:r>
            <a:r>
              <a:rPr lang="pt-BR" sz="2400" b="1" dirty="0" err="1" smtClean="0"/>
              <a:t>Mayumi</a:t>
            </a:r>
            <a:r>
              <a:rPr lang="pt-BR" sz="2400" b="1" dirty="0" smtClean="0"/>
              <a:t> de Souza </a:t>
            </a:r>
            <a:r>
              <a:rPr lang="pt-BR" sz="2400" b="1" dirty="0" err="1" smtClean="0"/>
              <a:t>Oda</a:t>
            </a:r>
            <a:endParaRPr lang="pt-BR" sz="2400" b="1" dirty="0" smtClean="0"/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endParaRPr lang="pt-BR" sz="2400" b="1" dirty="0" smtClean="0"/>
          </a:p>
          <a:p>
            <a:pPr marL="1588" indent="-1588" algn="just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99"/>
                </a:solidFill>
              </a:rPr>
              <a:t>ORIENTADORA: </a:t>
            </a:r>
            <a:r>
              <a:rPr lang="pt-BR" sz="2400" b="1" dirty="0" err="1" smtClean="0"/>
              <a:t>Profa</a:t>
            </a:r>
            <a:r>
              <a:rPr lang="pt-BR" sz="2400" b="1" dirty="0" smtClean="0"/>
              <a:t> Me. </a:t>
            </a:r>
            <a:r>
              <a:rPr lang="pt-BR" sz="2400" b="1" dirty="0" err="1" smtClean="0"/>
              <a:t>Ivandira</a:t>
            </a:r>
            <a:r>
              <a:rPr lang="pt-BR" sz="2400" b="1" dirty="0" smtClean="0"/>
              <a:t> Anselmo Ribeiro Simões</a:t>
            </a:r>
          </a:p>
        </p:txBody>
      </p:sp>
      <p:pic>
        <p:nvPicPr>
          <p:cNvPr id="4098" name="Picture 2" descr="C:\Users\Particular\Desktop\NEPE\logo NEPI 2017 F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709" y="113664"/>
            <a:ext cx="1494082" cy="1404934"/>
          </a:xfrm>
          <a:prstGeom prst="rect">
            <a:avLst/>
          </a:prstGeom>
          <a:noFill/>
        </p:spPr>
      </p:pic>
      <p:pic>
        <p:nvPicPr>
          <p:cNvPr id="7" name="Imagem 6" descr="C:\Users\Odinea\Downloads\LOGO-FWB-OFICI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5" y="113664"/>
            <a:ext cx="1782316" cy="170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66" y="2027238"/>
            <a:ext cx="267338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6400800" cy="72008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Autor desconhecido</a:t>
            </a:r>
          </a:p>
        </p:txBody>
      </p:sp>
      <p:pic>
        <p:nvPicPr>
          <p:cNvPr id="6147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44535">
            <a:off x="7540625" y="496093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73124">
            <a:off x="369888" y="341153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1503">
            <a:off x="7091363" y="3473450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73124">
            <a:off x="1666875" y="427672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44535">
            <a:off x="5999163" y="540702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2649">
            <a:off x="579438" y="545782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51341">
            <a:off x="3298825" y="427037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1503">
            <a:off x="4930775" y="419417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33269">
            <a:off x="4113213" y="556418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ítulo 2"/>
          <p:cNvSpPr txBox="1">
            <a:spLocks/>
          </p:cNvSpPr>
          <p:nvPr/>
        </p:nvSpPr>
        <p:spPr bwMode="auto">
          <a:xfrm>
            <a:off x="1331640" y="836712"/>
            <a:ext cx="64008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9600" b="1" dirty="0">
                <a:ln>
                  <a:solidFill>
                    <a:srgbClr val="92D050"/>
                  </a:solidFill>
                </a:ln>
                <a:solidFill>
                  <a:srgbClr val="008000"/>
                </a:solidFill>
                <a:latin typeface="+mj-lt"/>
              </a:rPr>
              <a:t>Borboletas</a:t>
            </a:r>
          </a:p>
        </p:txBody>
      </p:sp>
      <p:pic>
        <p:nvPicPr>
          <p:cNvPr id="13" name="02 E preciso saber viv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553744"/>
            <a:ext cx="8640960" cy="2304256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 homem achou o casulo de uma borboleta. E, no dia em que apareceu uma pequena abertura no casulo, ele sentou e observou a borboleta, por diversas horas, enquanto ela se esforçava em forçar seu corpo através daquele pequeno furo.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536504"/>
            <a:ext cx="8784976" cy="1844824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Então, o homem decidiu ajudar aquela borboleta. Ele pegou uma tesoura e retirou o que restava do casulo. A borboleta assim apareceu facilmente, mas ela tinha o corpo inchado e pequenas asas enrugadas.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540</Words>
  <Application>Microsoft Office PowerPoint</Application>
  <PresentationFormat>Apresentação na tela (4:3)</PresentationFormat>
  <Paragraphs>52</Paragraphs>
  <Slides>16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I Seminário de Iniciação Científica –PIBIC do Convênio N°06.01/2021 Premiação das Pesquisas PIBIC/FAPEMIG 2021/2022 e de Iniciação científica sem fomento institucional 2022   </vt:lpstr>
      <vt:lpstr>3º LUGAR</vt:lpstr>
      <vt:lpstr>2º LUGAR</vt:lpstr>
      <vt:lpstr>1º LUGAR</vt:lpstr>
      <vt:lpstr>Premiação das Pesquisas de Iniciação Científica sem fomento FWB -2022</vt:lpstr>
      <vt:lpstr>1º LUGAR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 Seminário de Iniciação Científica e Tecnológica da FWB no Convênio N °6.01/2021 - FAPEMIG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NEPE</cp:lastModifiedBy>
  <cp:revision>65</cp:revision>
  <dcterms:created xsi:type="dcterms:W3CDTF">2014-04-24T17:45:12Z</dcterms:created>
  <dcterms:modified xsi:type="dcterms:W3CDTF">2022-10-25T13:27:22Z</dcterms:modified>
</cp:coreProperties>
</file>